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0" r:id="rId7"/>
    <p:sldId id="271" r:id="rId8"/>
    <p:sldId id="27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64" r:id="rId31"/>
    <p:sldId id="258" r:id="rId32"/>
    <p:sldId id="267" r:id="rId33"/>
    <p:sldId id="268" r:id="rId34"/>
    <p:sldId id="269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59" r:id="rId43"/>
    <p:sldId id="265" r:id="rId44"/>
    <p:sldId id="266" r:id="rId45"/>
    <p:sldId id="273" r:id="rId46"/>
    <p:sldId id="274" r:id="rId47"/>
    <p:sldId id="275" r:id="rId48"/>
    <p:sldId id="277" r:id="rId49"/>
    <p:sldId id="276" r:id="rId50"/>
    <p:sldId id="278" r:id="rId51"/>
    <p:sldId id="279" r:id="rId52"/>
    <p:sldId id="280" r:id="rId53"/>
    <p:sldId id="282" r:id="rId54"/>
    <p:sldId id="281" r:id="rId55"/>
    <p:sldId id="283" r:id="rId56"/>
    <p:sldId id="284" r:id="rId57"/>
    <p:sldId id="285" r:id="rId58"/>
    <p:sldId id="286" r:id="rId59"/>
    <p:sldId id="287" r:id="rId60"/>
    <p:sldId id="26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38"/>
          <c:y val="3.533123028391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25"/>
          <c:w val="0.95812992125984253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892584"/>
        <c:axId val="133891928"/>
      </c:barChart>
      <c:catAx>
        <c:axId val="13389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1928"/>
        <c:crosses val="autoZero"/>
        <c:auto val="1"/>
        <c:lblAlgn val="ctr"/>
        <c:lblOffset val="100"/>
        <c:noMultiLvlLbl val="0"/>
      </c:catAx>
      <c:valAx>
        <c:axId val="133891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48"/>
          <c:w val="0.56545893719806761"/>
          <c:h val="9.4223105392583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16.11.2016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gedruckte Zeitungen</a:t>
            </a:r>
          </a:p>
          <a:p>
            <a:endParaRPr lang="de-DE" dirty="0"/>
          </a:p>
          <a:p>
            <a:r>
              <a:rPr lang="de-DE" dirty="0"/>
              <a:t>Nachteile Online Zeitungen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06230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 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70920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109787"/>
            <a:ext cx="4381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47862"/>
            <a:ext cx="4381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72257"/>
            <a:ext cx="5052291" cy="51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8312"/>
            <a:ext cx="52578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Internetfernsehen</a:t>
            </a:r>
          </a:p>
          <a:p>
            <a:r>
              <a:rPr lang="de-DE" dirty="0"/>
              <a:t>Nachteile Standardfernsehen</a:t>
            </a:r>
          </a:p>
          <a:p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71313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Nachteile Internetfernsehen</a:t>
            </a:r>
          </a:p>
          <a:p>
            <a:r>
              <a:rPr lang="de-DE" dirty="0"/>
              <a:t>Vorteile Standardfernsehen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826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4430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Internetradio</a:t>
            </a:r>
          </a:p>
          <a:p>
            <a:r>
              <a:rPr lang="de-DE" dirty="0"/>
              <a:t>Nachteile konventionelles Radio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03268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6061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4755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0656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6043666" y="1311470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6043288" y="126999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2" y="1752599"/>
            <a:ext cx="10018713" cy="42311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Lernen</a:t>
            </a:r>
          </a:p>
          <a:p>
            <a:r>
              <a:rPr lang="de-DE" dirty="0"/>
              <a:t>Vorteile von Internet</a:t>
            </a:r>
          </a:p>
          <a:p>
            <a:r>
              <a:rPr lang="de-DE" dirty="0"/>
              <a:t>Nachteile von Internet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Lesen in der Freizeit</a:t>
            </a:r>
          </a:p>
          <a:p>
            <a:r>
              <a:rPr lang="de-DE" dirty="0"/>
              <a:t>Vorteile von E-Books</a:t>
            </a:r>
          </a:p>
          <a:p>
            <a:r>
              <a:rPr lang="de-DE" dirty="0"/>
              <a:t>Nachteile von E-Books</a:t>
            </a:r>
          </a:p>
          <a:p>
            <a:endParaRPr lang="de-DE" dirty="0"/>
          </a:p>
          <a:p>
            <a:r>
              <a:rPr lang="de-DE" dirty="0"/>
              <a:t>Fazit und Zukunftsaussicht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</a:t>
            </a:r>
            <a:br>
              <a:rPr lang="de-DE" dirty="0"/>
            </a:br>
            <a:r>
              <a:rPr lang="de-DE" sz="2600" dirty="0"/>
              <a:t>Buch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2974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</a:t>
            </a:r>
            <a:r>
              <a:rPr lang="de-DE" dirty="0" err="1"/>
              <a:t>Marterie</a:t>
            </a:r>
            <a:r>
              <a:rPr lang="de-DE" dirty="0"/>
              <a:t>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090737"/>
          </a:xfrm>
        </p:spPr>
        <p:txBody>
          <a:bodyPr/>
          <a:lstStyle/>
          <a:p>
            <a:r>
              <a:rPr lang="de-DE" dirty="0"/>
              <a:t>Beides bietet Vor-und Nachteile, beides sollte in der Schule gelehrt werden</a:t>
            </a:r>
          </a:p>
          <a:p>
            <a:r>
              <a:rPr lang="de-DE" dirty="0"/>
              <a:t>Abhängig vom jeweiligen Lerntyp</a:t>
            </a:r>
          </a:p>
          <a:p>
            <a:r>
              <a:rPr lang="de-DE" dirty="0"/>
              <a:t>Lern- und Fachbibliotheken mit wissenschaftlichen Büchern werden erhalten bleiben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329592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690256"/>
            <a:ext cx="10018713" cy="3823854"/>
          </a:xfrm>
        </p:spPr>
        <p:txBody>
          <a:bodyPr/>
          <a:lstStyle/>
          <a:p>
            <a:r>
              <a:rPr lang="de-DE" dirty="0"/>
              <a:t>Angenehmeres Lesegefühl beim Buch</a:t>
            </a:r>
          </a:p>
          <a:p>
            <a:r>
              <a:rPr lang="de-DE" dirty="0"/>
              <a:t>Nicht besonders dekorativ</a:t>
            </a:r>
          </a:p>
          <a:p>
            <a:r>
              <a:rPr lang="de-DE" dirty="0"/>
              <a:t>Buch ist besser als Geschenk oder Sammlerstück geeignet</a:t>
            </a:r>
          </a:p>
          <a:p>
            <a:r>
              <a:rPr lang="de-DE" dirty="0"/>
              <a:t>Besonders bei Kinderbüchern:</a:t>
            </a:r>
          </a:p>
          <a:p>
            <a:pPr marL="0" indent="0">
              <a:buNone/>
            </a:pPr>
            <a:r>
              <a:rPr lang="de-DE" dirty="0"/>
              <a:t>     Erlebnis zum anfassen und bestaunen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473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06907" y="1302138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1718012"/>
            <a:ext cx="3283678" cy="22066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8" y="1754651"/>
            <a:ext cx="3297863" cy="216999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5" y="4039346"/>
            <a:ext cx="3437911" cy="1942026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4039346"/>
            <a:ext cx="3295100" cy="176959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887893"/>
            <a:ext cx="10018713" cy="3903307"/>
          </a:xfrm>
        </p:spPr>
        <p:txBody>
          <a:bodyPr/>
          <a:lstStyle/>
          <a:p>
            <a:r>
              <a:rPr lang="de-DE" dirty="0"/>
              <a:t>E-Books bieten sehr viel Vorteile </a:t>
            </a:r>
          </a:p>
          <a:p>
            <a:r>
              <a:rPr lang="de-DE" dirty="0"/>
              <a:t>E-Book Bibliotheken auf dem Vormarsch </a:t>
            </a:r>
          </a:p>
          <a:p>
            <a:r>
              <a:rPr lang="de-DE" dirty="0"/>
              <a:t>Vorteil von Büchern liegt in ihrer Gestaltung 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488610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893633" y="1325111"/>
            <a:ext cx="749041" cy="1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5803425" y="1349022"/>
            <a:ext cx="823686" cy="1062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Nachteile von Datenträgern</a:t>
            </a:r>
          </a:p>
          <a:p>
            <a:r>
              <a:rPr lang="de-DE" dirty="0"/>
              <a:t>Vorteile von Streaming</a:t>
            </a:r>
          </a:p>
          <a:p>
            <a:endParaRPr lang="de-DE" dirty="0"/>
          </a:p>
          <a:p>
            <a:r>
              <a:rPr lang="de-DE" dirty="0"/>
              <a:t>Vorteile von Datenträgern</a:t>
            </a:r>
          </a:p>
          <a:p>
            <a:r>
              <a:rPr lang="de-DE" dirty="0"/>
              <a:t>Nachteile von Streaming Diensten</a:t>
            </a:r>
          </a:p>
          <a:p>
            <a:endParaRPr lang="de-DE" dirty="0"/>
          </a:p>
          <a:p>
            <a:r>
              <a:rPr lang="de-DE" dirty="0"/>
              <a:t>Fazit und Zukunftsaussicht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94247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Aufbau einer CD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13929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25569" y="127414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Dekorativer Aspekt</a:t>
            </a:r>
          </a:p>
          <a:p>
            <a:r>
              <a:rPr lang="de-DE" dirty="0"/>
              <a:t>Bessere Qualität </a:t>
            </a:r>
          </a:p>
          <a:p>
            <a:r>
              <a:rPr lang="de-DE" dirty="0"/>
              <a:t>Weniger Auswahl kann auch </a:t>
            </a:r>
          </a:p>
          <a:p>
            <a:pPr marL="0" indent="0">
              <a:buNone/>
            </a:pPr>
            <a:r>
              <a:rPr lang="de-DE" dirty="0"/>
              <a:t>     entspannend wirken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54" y="1671891"/>
            <a:ext cx="6561164" cy="4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4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21" y="2078110"/>
            <a:ext cx="3254438" cy="214938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3" y="2164936"/>
            <a:ext cx="3371460" cy="19059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6" y="4451714"/>
            <a:ext cx="3258424" cy="183123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1" y="4070874"/>
            <a:ext cx="3373072" cy="22120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470" y="466403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470" y="1857021"/>
            <a:ext cx="2130038" cy="252176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Kunden</a:t>
            </a:r>
          </a:p>
          <a:p>
            <a:endParaRPr lang="de-DE" dirty="0"/>
          </a:p>
          <a:p>
            <a:r>
              <a:rPr lang="de-DE" dirty="0"/>
              <a:t>Bedienungs- und Anmeldekomplexität</a:t>
            </a:r>
          </a:p>
          <a:p>
            <a:r>
              <a:rPr lang="de-DE" dirty="0"/>
              <a:t>Standortunabhängige Nutzung oft nicht möglich</a:t>
            </a:r>
          </a:p>
          <a:p>
            <a:r>
              <a:rPr lang="de-DE" dirty="0"/>
              <a:t>Songs/Serien/Filme werden nur gemietet, man besitzt sie nicht</a:t>
            </a:r>
          </a:p>
          <a:p>
            <a:r>
              <a:rPr lang="de-DE" dirty="0"/>
              <a:t>Musiker Boykott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42762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165" y="1887893"/>
            <a:ext cx="6605596" cy="39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Das Unternehmen</a:t>
            </a:r>
          </a:p>
          <a:p>
            <a:endParaRPr lang="de-DE" dirty="0"/>
          </a:p>
          <a:p>
            <a:r>
              <a:rPr lang="de-DE" dirty="0"/>
              <a:t>Werbeeinnahmen werden sofort für neue Lizenzverträge ausgegeben</a:t>
            </a:r>
          </a:p>
          <a:p>
            <a:r>
              <a:rPr lang="de-DE" dirty="0"/>
              <a:t>Hauptaufgabe: Marge im Gleichgewicht halten</a:t>
            </a:r>
          </a:p>
          <a:p>
            <a:r>
              <a:rPr lang="de-DE" dirty="0"/>
              <a:t>Es sind keine großen Sprünge möglich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38477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Vergütung der Künstler</a:t>
            </a:r>
          </a:p>
          <a:p>
            <a:endParaRPr lang="de-DE" dirty="0"/>
          </a:p>
          <a:p>
            <a:r>
              <a:rPr lang="de-DE" dirty="0"/>
              <a:t>Prozentualer Anteil abhängig von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Ausgehandeltem Vertrag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Klicks auf das jeweilige Werk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Erfolg der Konkurrenz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9" y="4944213"/>
            <a:ext cx="7404160" cy="19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Ähnlich wie bei Büchern</a:t>
            </a:r>
          </a:p>
          <a:p>
            <a:r>
              <a:rPr lang="de-DE" dirty="0"/>
              <a:t>Optische Datenträger bieten Erlebnisqualität und „Verschenk“- Potential</a:t>
            </a:r>
          </a:p>
          <a:p>
            <a:r>
              <a:rPr lang="de-DE" dirty="0"/>
              <a:t>Streams: Vielfalt, Bequemlichkeit, Service, Preis</a:t>
            </a:r>
          </a:p>
          <a:p>
            <a:r>
              <a:rPr lang="de-DE"/>
              <a:t>Prognose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0348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Gründe für Zeitungssterben</a:t>
            </a:r>
          </a:p>
          <a:p>
            <a:r>
              <a:rPr lang="de-DE" dirty="0"/>
              <a:t>Nachteile gedruckte Zeitungen</a:t>
            </a:r>
          </a:p>
          <a:p>
            <a:r>
              <a:rPr lang="de-DE" dirty="0"/>
              <a:t>Vorteil Online-Zeitungen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233178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</a:t>
            </a:r>
            <a:r>
              <a:rPr lang="de-DE" dirty="0" err="1">
                <a:sym typeface="Wingdings" panose="05000000000000000000" pitchFamily="2" charset="2"/>
              </a:rPr>
              <a:t>gesschrumpft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813</Words>
  <Application>Microsoft Office PowerPoint</Application>
  <PresentationFormat>Breitbild</PresentationFormat>
  <Paragraphs>280</Paragraphs>
  <Slides>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Arial</vt:lpstr>
      <vt:lpstr>Corbel</vt:lpstr>
      <vt:lpstr>Symbol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Fernsehen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Radio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 Streaming Dienste</vt:lpstr>
      <vt:lpstr>Mediennutzung aktuell Datenträger                  Streaming Dienste</vt:lpstr>
      <vt:lpstr>Mediennutzung aktuell Datenträger                  Streaming Dienste</vt:lpstr>
      <vt:lpstr>PowerPoint-Präsentation</vt:lpstr>
      <vt:lpstr>Nachteile von Datenträgern Datenträgern                  Streaming Dienste</vt:lpstr>
      <vt:lpstr>Aufbau einer CD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Fazit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82</cp:revision>
  <dcterms:created xsi:type="dcterms:W3CDTF">2016-11-04T12:23:45Z</dcterms:created>
  <dcterms:modified xsi:type="dcterms:W3CDTF">2016-11-16T20:25:02Z</dcterms:modified>
</cp:coreProperties>
</file>